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38CC0-8EC5-43BD-824E-EDEED67F04D4}" type="datetimeFigureOut">
              <a:rPr lang="en-US" smtClean="0"/>
              <a:pPr/>
              <a:t>8/6/2017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388042"/>
              </p:ext>
            </p:extLst>
          </p:nvPr>
        </p:nvGraphicFramePr>
        <p:xfrm>
          <a:off x="1205948" y="1319213"/>
          <a:ext cx="6002475" cy="459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5948" y="1319213"/>
                        <a:ext cx="6002475" cy="459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15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619939"/>
              </p:ext>
            </p:extLst>
          </p:nvPr>
        </p:nvGraphicFramePr>
        <p:xfrm>
          <a:off x="4177426" y="2014330"/>
          <a:ext cx="5494388" cy="42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7426" y="2014330"/>
                        <a:ext cx="5494388" cy="420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455795"/>
              </p:ext>
            </p:extLst>
          </p:nvPr>
        </p:nvGraphicFramePr>
        <p:xfrm>
          <a:off x="-490332" y="914400"/>
          <a:ext cx="5494388" cy="42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90332" y="914400"/>
                        <a:ext cx="5494388" cy="420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66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w Template.potm" id="{4D7E9788-66F2-4B63-8D48-5104771A2F46}" vid="{4FD0F2BB-69C5-45BE-805A-5870AAA174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Dow Template</Template>
  <TotalTime>57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Office Theme</vt:lpstr>
      <vt:lpstr>Origin Graph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Hershey</dc:creator>
  <cp:lastModifiedBy>Kyle Hershey</cp:lastModifiedBy>
  <cp:revision>8</cp:revision>
  <dcterms:created xsi:type="dcterms:W3CDTF">2017-08-06T02:34:44Z</dcterms:created>
  <dcterms:modified xsi:type="dcterms:W3CDTF">2017-08-06T16:00:43Z</dcterms:modified>
</cp:coreProperties>
</file>